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3" r:id="rId5"/>
    <p:sldId id="264" r:id="rId6"/>
    <p:sldId id="265" r:id="rId7"/>
    <p:sldId id="266" r:id="rId8"/>
    <p:sldId id="262" r:id="rId9"/>
    <p:sldId id="259" r:id="rId10"/>
    <p:sldId id="257" r:id="rId11"/>
    <p:sldId id="258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02" y="-13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42EC-C868-4A96-9A7E-41F348D4E3DA}" type="datetimeFigureOut">
              <a:rPr lang="es-ES" smtClean="0"/>
              <a:t>25/06/2011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A636-7CE8-4F45-80F5-BA089906802F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42EC-C868-4A96-9A7E-41F348D4E3DA}" type="datetimeFigureOut">
              <a:rPr lang="es-ES" smtClean="0"/>
              <a:t>25/06/2011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A636-7CE8-4F45-80F5-BA089906802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42EC-C868-4A96-9A7E-41F348D4E3DA}" type="datetimeFigureOut">
              <a:rPr lang="es-ES" smtClean="0"/>
              <a:t>25/06/2011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A636-7CE8-4F45-80F5-BA089906802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42EC-C868-4A96-9A7E-41F348D4E3DA}" type="datetimeFigureOut">
              <a:rPr lang="es-ES" smtClean="0"/>
              <a:t>25/06/2011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A636-7CE8-4F45-80F5-BA089906802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42EC-C868-4A96-9A7E-41F348D4E3DA}" type="datetimeFigureOut">
              <a:rPr lang="es-ES" smtClean="0"/>
              <a:t>25/06/2011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A636-7CE8-4F45-80F5-BA089906802F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42EC-C868-4A96-9A7E-41F348D4E3DA}" type="datetimeFigureOut">
              <a:rPr lang="es-ES" smtClean="0"/>
              <a:t>25/06/2011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A636-7CE8-4F45-80F5-BA089906802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42EC-C868-4A96-9A7E-41F348D4E3DA}" type="datetimeFigureOut">
              <a:rPr lang="es-ES" smtClean="0"/>
              <a:t>25/06/2011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A636-7CE8-4F45-80F5-BA089906802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42EC-C868-4A96-9A7E-41F348D4E3DA}" type="datetimeFigureOut">
              <a:rPr lang="es-ES" smtClean="0"/>
              <a:t>25/06/2011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A636-7CE8-4F45-80F5-BA089906802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42EC-C868-4A96-9A7E-41F348D4E3DA}" type="datetimeFigureOut">
              <a:rPr lang="es-ES" smtClean="0"/>
              <a:t>25/06/2011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A636-7CE8-4F45-80F5-BA089906802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42EC-C868-4A96-9A7E-41F348D4E3DA}" type="datetimeFigureOut">
              <a:rPr lang="es-ES" smtClean="0"/>
              <a:t>25/06/2011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A636-7CE8-4F45-80F5-BA089906802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42EC-C868-4A96-9A7E-41F348D4E3DA}" type="datetimeFigureOut">
              <a:rPr lang="es-ES" smtClean="0"/>
              <a:t>25/06/2011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A00A636-7CE8-4F45-80F5-BA089906802F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AD42EC-C868-4A96-9A7E-41F348D4E3DA}" type="datetimeFigureOut">
              <a:rPr lang="es-ES" smtClean="0"/>
              <a:t>25/06/2011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00A636-7CE8-4F45-80F5-BA089906802F}" type="slidenum">
              <a:rPr lang="es-ES" smtClean="0"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8800" dirty="0" smtClean="0"/>
              <a:t>El sistema monetario.</a:t>
            </a:r>
            <a:endParaRPr lang="es-ES" sz="88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es-ES" dirty="0" smtClean="0"/>
          </a:p>
          <a:p>
            <a:pPr algn="ctr"/>
            <a:r>
              <a:rPr lang="es-ES" dirty="0" smtClean="0"/>
              <a:t>Aprendemos las monedas de Europa.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1763688" y="5373216"/>
            <a:ext cx="5760640" cy="48235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Hecho por: Isabel Gómez-</a:t>
            </a:r>
            <a:r>
              <a:rPr lang="es-ES" dirty="0" err="1" smtClean="0"/>
              <a:t>Caraballo</a:t>
            </a:r>
            <a:endParaRPr lang="es-ES" dirty="0"/>
          </a:p>
        </p:txBody>
      </p:sp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692696"/>
            <a:ext cx="3682752" cy="1143000"/>
          </a:xfrm>
        </p:spPr>
        <p:txBody>
          <a:bodyPr/>
          <a:lstStyle/>
          <a:p>
            <a:r>
              <a:rPr lang="es-ES" dirty="0" smtClean="0"/>
              <a:t>Esto es un …</a:t>
            </a:r>
            <a:endParaRPr lang="es-E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9083" y="1935163"/>
            <a:ext cx="4345833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4644008" y="692696"/>
            <a:ext cx="2098576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s-E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EURO</a:t>
            </a:r>
            <a:endParaRPr kumimoji="0" lang="es-ES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692696"/>
            <a:ext cx="3682752" cy="1143000"/>
          </a:xfrm>
        </p:spPr>
        <p:txBody>
          <a:bodyPr/>
          <a:lstStyle/>
          <a:p>
            <a:r>
              <a:rPr lang="es-ES" dirty="0" smtClean="0"/>
              <a:t>Esto son …</a:t>
            </a:r>
            <a:endParaRPr lang="es-ES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644008" y="692696"/>
            <a:ext cx="2808312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2 EUROS</a:t>
            </a:r>
            <a:endParaRPr kumimoji="0" lang="es-ES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9084" y="1935163"/>
            <a:ext cx="4345833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6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692696"/>
            <a:ext cx="3682752" cy="1143000"/>
          </a:xfrm>
        </p:spPr>
        <p:txBody>
          <a:bodyPr/>
          <a:lstStyle/>
          <a:p>
            <a:r>
              <a:rPr lang="es-ES" dirty="0" smtClean="0"/>
              <a:t>Esto son …</a:t>
            </a:r>
            <a:endParaRPr lang="es-ES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644008" y="692696"/>
            <a:ext cx="2808312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5 EUROS</a:t>
            </a:r>
            <a:endParaRPr kumimoji="0" lang="es-ES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37667" y="2608106"/>
            <a:ext cx="5454613" cy="2909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6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692696"/>
            <a:ext cx="3682752" cy="1143000"/>
          </a:xfrm>
        </p:spPr>
        <p:txBody>
          <a:bodyPr/>
          <a:lstStyle/>
          <a:p>
            <a:r>
              <a:rPr lang="es-ES" dirty="0" smtClean="0"/>
              <a:t>Esto son …</a:t>
            </a:r>
            <a:endParaRPr lang="es-ES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644008" y="692696"/>
            <a:ext cx="2808312" cy="1143000"/>
          </a:xfrm>
          <a:prstGeom prst="rect">
            <a:avLst/>
          </a:prstGeom>
        </p:spPr>
        <p:txBody>
          <a:bodyPr vert="horz" lIns="0" rIns="0" bIns="0" anchor="b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10 EUROS</a:t>
            </a:r>
            <a:endParaRPr kumimoji="0" lang="es-ES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10275" y="2564904"/>
            <a:ext cx="5718283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692696"/>
            <a:ext cx="3682752" cy="1143000"/>
          </a:xfrm>
        </p:spPr>
        <p:txBody>
          <a:bodyPr/>
          <a:lstStyle/>
          <a:p>
            <a:r>
              <a:rPr lang="es-ES" dirty="0" smtClean="0"/>
              <a:t>Esto son …</a:t>
            </a:r>
            <a:endParaRPr lang="es-ES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644008" y="692696"/>
            <a:ext cx="2808312" cy="1143000"/>
          </a:xfrm>
          <a:prstGeom prst="rect">
            <a:avLst/>
          </a:prstGeom>
        </p:spPr>
        <p:txBody>
          <a:bodyPr vert="horz" lIns="0" rIns="0" bIns="0" anchor="b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20 EUROS</a:t>
            </a:r>
            <a:endParaRPr kumimoji="0" lang="es-ES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348880"/>
            <a:ext cx="6264695" cy="352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6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692696"/>
            <a:ext cx="3682752" cy="1143000"/>
          </a:xfrm>
        </p:spPr>
        <p:txBody>
          <a:bodyPr/>
          <a:lstStyle/>
          <a:p>
            <a:r>
              <a:rPr lang="es-ES" dirty="0" smtClean="0"/>
              <a:t>Esto son …</a:t>
            </a:r>
            <a:endParaRPr lang="es-ES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644008" y="692696"/>
            <a:ext cx="2808312" cy="1143000"/>
          </a:xfrm>
          <a:prstGeom prst="rect">
            <a:avLst/>
          </a:prstGeom>
        </p:spPr>
        <p:txBody>
          <a:bodyPr vert="horz" lIns="0" rIns="0" bIns="0" anchor="b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50 EUROS</a:t>
            </a:r>
            <a:endParaRPr kumimoji="0" lang="es-ES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324421"/>
            <a:ext cx="6624735" cy="3775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6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692696"/>
            <a:ext cx="3682752" cy="1143000"/>
          </a:xfrm>
        </p:spPr>
        <p:txBody>
          <a:bodyPr/>
          <a:lstStyle/>
          <a:p>
            <a:r>
              <a:rPr lang="es-ES" dirty="0" smtClean="0"/>
              <a:t>Esto son …</a:t>
            </a:r>
            <a:endParaRPr lang="es-ES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644008" y="692696"/>
            <a:ext cx="2808312" cy="1143000"/>
          </a:xfrm>
          <a:prstGeom prst="rect">
            <a:avLst/>
          </a:prstGeom>
        </p:spPr>
        <p:txBody>
          <a:bodyPr vert="horz" lIns="0" rIns="0" bIns="0" anchor="b"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100 EUROS</a:t>
            </a:r>
            <a:endParaRPr kumimoji="0" lang="es-ES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416091"/>
            <a:ext cx="5904655" cy="3345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6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692696"/>
            <a:ext cx="3682752" cy="1143000"/>
          </a:xfrm>
        </p:spPr>
        <p:txBody>
          <a:bodyPr/>
          <a:lstStyle/>
          <a:p>
            <a:r>
              <a:rPr lang="es-ES" dirty="0" smtClean="0"/>
              <a:t>Esto son …</a:t>
            </a:r>
            <a:endParaRPr lang="es-ES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644008" y="692696"/>
            <a:ext cx="2808312" cy="1143000"/>
          </a:xfrm>
          <a:prstGeom prst="rect">
            <a:avLst/>
          </a:prstGeom>
        </p:spPr>
        <p:txBody>
          <a:bodyPr vert="horz" lIns="0" rIns="0" bIns="0" anchor="b"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200 EUROS</a:t>
            </a:r>
            <a:endParaRPr kumimoji="0" lang="es-ES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3854" y="2420888"/>
            <a:ext cx="5969083" cy="3240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6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692696"/>
            <a:ext cx="3682752" cy="1143000"/>
          </a:xfrm>
        </p:spPr>
        <p:txBody>
          <a:bodyPr/>
          <a:lstStyle/>
          <a:p>
            <a:r>
              <a:rPr lang="es-ES" dirty="0" smtClean="0"/>
              <a:t>Esto son …</a:t>
            </a:r>
            <a:endParaRPr lang="es-ES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644008" y="692696"/>
            <a:ext cx="2808312" cy="1143000"/>
          </a:xfrm>
          <a:prstGeom prst="rect">
            <a:avLst/>
          </a:prstGeom>
        </p:spPr>
        <p:txBody>
          <a:bodyPr vert="horz" lIns="0" rIns="0" bIns="0" anchor="b"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500 EUROS</a:t>
            </a:r>
            <a:endParaRPr kumimoji="0" lang="es-ES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592796"/>
            <a:ext cx="6048671" cy="314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6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8000" dirty="0" smtClean="0"/>
              <a:t>FIN</a:t>
            </a:r>
            <a:endParaRPr lang="es-ES" sz="8000" dirty="0"/>
          </a:p>
        </p:txBody>
      </p:sp>
      <p:pic>
        <p:nvPicPr>
          <p:cNvPr id="17410" name="Picture 2" descr="C:\Users\casa\Desktop\wiki\sistmonetario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348880"/>
            <a:ext cx="5400600" cy="3634458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74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692696"/>
            <a:ext cx="3682752" cy="1143000"/>
          </a:xfrm>
        </p:spPr>
        <p:txBody>
          <a:bodyPr/>
          <a:lstStyle/>
          <a:p>
            <a:r>
              <a:rPr lang="es-ES" dirty="0" smtClean="0"/>
              <a:t>Esto son …</a:t>
            </a:r>
            <a:endParaRPr lang="es-ES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644008" y="692696"/>
            <a:ext cx="2808312" cy="1143000"/>
          </a:xfrm>
          <a:prstGeom prst="rect">
            <a:avLst/>
          </a:prstGeom>
        </p:spPr>
        <p:txBody>
          <a:bodyPr vert="horz" lIns="0" rIns="0" bIns="0" anchor="b"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MONEDAS</a:t>
            </a:r>
            <a:endParaRPr kumimoji="0" lang="es-ES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399084" y="2061222"/>
            <a:ext cx="4345833" cy="4137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692696"/>
            <a:ext cx="3682752" cy="1143000"/>
          </a:xfrm>
        </p:spPr>
        <p:txBody>
          <a:bodyPr/>
          <a:lstStyle/>
          <a:p>
            <a:r>
              <a:rPr lang="es-ES" dirty="0" smtClean="0"/>
              <a:t>Esto son …</a:t>
            </a:r>
            <a:endParaRPr lang="es-ES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644008" y="692696"/>
            <a:ext cx="2808312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BILLETES</a:t>
            </a:r>
            <a:endParaRPr kumimoji="0" lang="es-ES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3" y="1774492"/>
            <a:ext cx="4031728" cy="4534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692696"/>
            <a:ext cx="3682752" cy="1143000"/>
          </a:xfrm>
        </p:spPr>
        <p:txBody>
          <a:bodyPr/>
          <a:lstStyle/>
          <a:p>
            <a:r>
              <a:rPr lang="es-ES" dirty="0" smtClean="0"/>
              <a:t>Esto es …</a:t>
            </a:r>
            <a:endParaRPr lang="es-ES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644008" y="692696"/>
            <a:ext cx="4032448" cy="114300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1 CÉNTIMO</a:t>
            </a:r>
            <a:endParaRPr kumimoji="0" lang="es-ES" sz="4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9" y="3103589"/>
            <a:ext cx="2304256" cy="2348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692696"/>
            <a:ext cx="3682752" cy="1143000"/>
          </a:xfrm>
        </p:spPr>
        <p:txBody>
          <a:bodyPr/>
          <a:lstStyle/>
          <a:p>
            <a:r>
              <a:rPr lang="es-ES" dirty="0" smtClean="0"/>
              <a:t>Esto son …</a:t>
            </a:r>
            <a:endParaRPr lang="es-ES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644008" y="692696"/>
            <a:ext cx="4032448" cy="114300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2 CÉNTIMOS</a:t>
            </a:r>
            <a:endParaRPr kumimoji="0" lang="es-ES" sz="4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5" y="2886503"/>
            <a:ext cx="2664296" cy="270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692696"/>
            <a:ext cx="3682752" cy="1143000"/>
          </a:xfrm>
        </p:spPr>
        <p:txBody>
          <a:bodyPr/>
          <a:lstStyle/>
          <a:p>
            <a:r>
              <a:rPr lang="es-ES" dirty="0" smtClean="0"/>
              <a:t>Esto son …</a:t>
            </a:r>
            <a:endParaRPr lang="es-ES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644008" y="692696"/>
            <a:ext cx="4032448" cy="114300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5 CÉNTIMOS</a:t>
            </a:r>
            <a:endParaRPr kumimoji="0" lang="es-ES" sz="4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5" y="2523546"/>
            <a:ext cx="3168352" cy="3214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692696"/>
            <a:ext cx="3682752" cy="1143000"/>
          </a:xfrm>
        </p:spPr>
        <p:txBody>
          <a:bodyPr/>
          <a:lstStyle/>
          <a:p>
            <a:r>
              <a:rPr lang="es-ES" dirty="0" smtClean="0"/>
              <a:t>Esto son …</a:t>
            </a:r>
            <a:endParaRPr lang="es-ES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644008" y="692696"/>
            <a:ext cx="4032448" cy="114300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1O CÉNTIMOS</a:t>
            </a:r>
            <a:endParaRPr kumimoji="0" lang="es-ES" sz="4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420888"/>
            <a:ext cx="3240360" cy="3290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692696"/>
            <a:ext cx="3682752" cy="1143000"/>
          </a:xfrm>
        </p:spPr>
        <p:txBody>
          <a:bodyPr/>
          <a:lstStyle/>
          <a:p>
            <a:r>
              <a:rPr lang="es-ES" dirty="0" smtClean="0"/>
              <a:t>Esto son …</a:t>
            </a:r>
            <a:endParaRPr lang="es-ES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644008" y="692696"/>
            <a:ext cx="3600400" cy="1143000"/>
          </a:xfrm>
          <a:prstGeom prst="rect">
            <a:avLst/>
          </a:prstGeom>
        </p:spPr>
        <p:txBody>
          <a:bodyPr vert="horz" lIns="0" rIns="0" bIns="0" anchor="b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20</a:t>
            </a:r>
            <a:r>
              <a:rPr kumimoji="0" lang="es-ES" sz="50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CÉNTIMO</a:t>
            </a:r>
            <a:r>
              <a:rPr kumimoji="0" lang="es-E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</a:t>
            </a:r>
            <a:endParaRPr kumimoji="0" lang="es-ES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276872"/>
            <a:ext cx="3456384" cy="3504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692696"/>
            <a:ext cx="3682752" cy="1143000"/>
          </a:xfrm>
        </p:spPr>
        <p:txBody>
          <a:bodyPr/>
          <a:lstStyle/>
          <a:p>
            <a:r>
              <a:rPr lang="es-ES" dirty="0" smtClean="0"/>
              <a:t>Esto son …</a:t>
            </a:r>
            <a:endParaRPr lang="es-ES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644008" y="692696"/>
            <a:ext cx="4032448" cy="114300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5O CÉNTIMOS</a:t>
            </a:r>
            <a:endParaRPr kumimoji="0" lang="es-ES" sz="4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 descr="C:\Users\casa\Desktop\wiki\50CENT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77301" y="2204864"/>
            <a:ext cx="3766908" cy="3827179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6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</TotalTime>
  <Words>116</Words>
  <Application>Microsoft Office PowerPoint</Application>
  <PresentationFormat>Presentación en pantalla (4:3)</PresentationFormat>
  <Paragraphs>39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Flujo</vt:lpstr>
      <vt:lpstr>El sistema monetario.</vt:lpstr>
      <vt:lpstr>Esto son …</vt:lpstr>
      <vt:lpstr>Esto son …</vt:lpstr>
      <vt:lpstr>Esto es …</vt:lpstr>
      <vt:lpstr>Esto son …</vt:lpstr>
      <vt:lpstr>Esto son …</vt:lpstr>
      <vt:lpstr>Esto son …</vt:lpstr>
      <vt:lpstr>Esto son …</vt:lpstr>
      <vt:lpstr>Esto son …</vt:lpstr>
      <vt:lpstr>Esto es un …</vt:lpstr>
      <vt:lpstr>Esto son …</vt:lpstr>
      <vt:lpstr>Esto son …</vt:lpstr>
      <vt:lpstr>Esto son …</vt:lpstr>
      <vt:lpstr>Esto son …</vt:lpstr>
      <vt:lpstr>Esto son …</vt:lpstr>
      <vt:lpstr>Esto son …</vt:lpstr>
      <vt:lpstr>Esto son …</vt:lpstr>
      <vt:lpstr>Esto son …</vt:lpstr>
      <vt:lpstr>FIN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sistema monetario.</dc:title>
  <dc:creator>casa</dc:creator>
  <cp:lastModifiedBy>casa</cp:lastModifiedBy>
  <cp:revision>7</cp:revision>
  <dcterms:created xsi:type="dcterms:W3CDTF">2011-06-25T12:56:01Z</dcterms:created>
  <dcterms:modified xsi:type="dcterms:W3CDTF">2011-06-25T13:31:35Z</dcterms:modified>
</cp:coreProperties>
</file>